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ela Gothic One" panose="020B0604020202020204" charset="-128"/>
      <p:regular r:id="rId12"/>
    </p:embeddedFont>
    <p:embeddedFont>
      <p:font typeface="DM Sans" pitchFamily="2" charset="0"/>
      <p:regular r:id="rId13"/>
      <p:bold r:id="rId14"/>
    </p:embeddedFont>
    <p:embeddedFont>
      <p:font typeface="DM Sans Bold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22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Phishing Awareness: Stay Safe Online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 to identify and avoid phishing attacks. Understand the risks of financial loss, identity theft, and data breaches. Explore real-world examples and key statistics.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29" y="546604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442228"/>
            <a:ext cx="177069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Atif Tiwale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22659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Recognizing Phishing Emails: Red Flags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89571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Suspicious Senders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5118616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Misspellings and unusual domains are common.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4189571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Generic Greetings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5118616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Beware of "Dear Customer" instead of your name.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41895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Poor Grammar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762381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Typos and grammatical errors are indicators.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41895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Urgency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762381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Demands for immediate action are a red flag.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134" y="667822"/>
            <a:ext cx="7755731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Spotting Phishing Websites: Fake vs. Real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94134" y="2270165"/>
            <a:ext cx="7755731" cy="1174194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9993" y="2476024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Check the URL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899993" y="2921198"/>
            <a:ext cx="734401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Look for "HTTPS" and verify the domain name.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4134" y="3642598"/>
            <a:ext cx="7755731" cy="1174194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99993" y="3848457"/>
            <a:ext cx="3019306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Examine the Design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99993" y="4293632"/>
            <a:ext cx="734401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Poor design and outdated logos are common.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4134" y="5015032"/>
            <a:ext cx="7755731" cy="1174194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9993" y="5220891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Trust Seals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99993" y="5666065"/>
            <a:ext cx="734401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Verify the authenticity of security badges.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4134" y="6387465"/>
            <a:ext cx="7755731" cy="1174194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99993" y="6593324"/>
            <a:ext cx="3208139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Contact Information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899993" y="7038499"/>
            <a:ext cx="734401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 for valid phone numbers and addresses.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5538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638" y="363480"/>
            <a:ext cx="7768828" cy="1292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Social Engineering Tactics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8" y="1989703"/>
            <a:ext cx="982266" cy="1178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11430" y="2162115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Pretexting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11430" y="2551783"/>
            <a:ext cx="649188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False scenarios to trick you.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8" y="3274297"/>
            <a:ext cx="982266" cy="11787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11430" y="3440910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Baiting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11429" y="3836866"/>
            <a:ext cx="649188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Tempting offers to lure clicks.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8" y="4532590"/>
            <a:ext cx="982266" cy="11787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11430" y="4666214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Fear Tactics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11430" y="5062682"/>
            <a:ext cx="649188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Threats to force action.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8" y="5790883"/>
            <a:ext cx="982266" cy="11787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11430" y="5923625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Authority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11430" y="6323446"/>
            <a:ext cx="649188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Impersonating authority figures.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34485" y="7185805"/>
            <a:ext cx="776882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According to Verizon's 2023 Data Breach Investigations Report, 82% of breaches involved the human element.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238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067" y="99726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Phishing in the Age of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190" y="30898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362" y="3179046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92798" y="308348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Convincing Emails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92798" y="3790460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makes emails more realistic.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998959" y="366431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079266" y="3773971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712440" y="3588769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Deepfake Impersonation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712439" y="4339458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AI-generated deepfakes are convincing.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190" y="556319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 flipH="1">
            <a:off x="955416" y="5634752"/>
            <a:ext cx="929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85720" y="5547423"/>
            <a:ext cx="35159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Chatbot Information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92798" y="602073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chatbots extract user data.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516618" y="664809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Spear phishing attacks now use AI-researched personal details.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728" y="693420"/>
            <a:ext cx="7774543" cy="1287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Protecting Yourself: Best Practices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28" y="2273856"/>
            <a:ext cx="489109" cy="4891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4728" y="2958584"/>
            <a:ext cx="2395895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Think Before You Click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84728" y="3719274"/>
            <a:ext cx="239589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Verify links before clicking.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993" y="2273856"/>
            <a:ext cx="489109" cy="4891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73993" y="2958584"/>
            <a:ext cx="239589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Enable MFA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3373993" y="3397568"/>
            <a:ext cx="2395895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extra security to accounts.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258" y="2273856"/>
            <a:ext cx="489109" cy="4891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3258" y="2958584"/>
            <a:ext cx="2395895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Update Software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063258" y="3719274"/>
            <a:ext cx="2395895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Regularly update your software.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28" y="4931926"/>
            <a:ext cx="489109" cy="48910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4728" y="5616654"/>
            <a:ext cx="2395895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Strong Passwords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84728" y="6377345"/>
            <a:ext cx="2395895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unique, strong passwords.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84728" y="7223165"/>
            <a:ext cx="777454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Consider using a password manager to maintain unique, complex passwords.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418" y="249246"/>
            <a:ext cx="7794546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Reporting Phishing: What to Do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71290" y="1645265"/>
            <a:ext cx="22860" cy="5084564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329867" y="2308036"/>
            <a:ext cx="674727" cy="22860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54418" y="2092733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93244" y="2193218"/>
            <a:ext cx="17895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369818" y="2012653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Report Emails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345730" y="2345439"/>
            <a:ext cx="64452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Forward suspicious emails to your IT department.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322302" y="3563150"/>
            <a:ext cx="674727" cy="22860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54954" y="3344707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5620" y="3454776"/>
            <a:ext cx="254198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345730" y="3237472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Report Websites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345730" y="3561579"/>
            <a:ext cx="64452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Report fake websites to Google Safe Browsing.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329867" y="4755002"/>
            <a:ext cx="674727" cy="22860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58806" y="4563105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0381" y="4649399"/>
            <a:ext cx="26812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345730" y="4434877"/>
            <a:ext cx="287774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Change Passwords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369818" y="4729148"/>
            <a:ext cx="64452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Change compromised passwords immediately.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317943" y="6041662"/>
            <a:ext cx="674727" cy="22860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758806" y="5824790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20381" y="5915949"/>
            <a:ext cx="281226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345730" y="5666258"/>
            <a:ext cx="268390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Monitor Accounts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345730" y="6070453"/>
            <a:ext cx="64452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Watch accounts for unauthorized activity.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1268809" y="7112857"/>
            <a:ext cx="779454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US FTC received 330,000 phishing complaints in 2023.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13175933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Stay Vigilant: Ongoing Phishing Education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32667" y="4394597"/>
            <a:ext cx="3355419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Continuous Learning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14" y="2353985"/>
            <a:ext cx="4423172" cy="44231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3750" y="4091523"/>
            <a:ext cx="152757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838492" y="3210877"/>
            <a:ext cx="2734270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Regular Training</a:t>
            </a:r>
            <a:endParaRPr lang="en-US" sz="2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14" y="2353985"/>
            <a:ext cx="4423172" cy="44231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9656" y="3169980"/>
            <a:ext cx="21693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838492" y="5578316"/>
            <a:ext cx="2805589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Share Knowledge</a:t>
            </a:r>
            <a:endParaRPr lang="en-US" sz="2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614" y="2353985"/>
            <a:ext cx="4423172" cy="44231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32693" y="5811500"/>
            <a:ext cx="228838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27234" y="7010876"/>
            <a:ext cx="131759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is everyone's responsibility. Stay informed about new phishing techniques. Participate in training exercises. Educate others about phishing scams.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23838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1721167" y="380166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483929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378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Dela Gothic One</vt:lpstr>
      <vt:lpstr>DM Sans Bold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A15 Atif Tiwale</cp:lastModifiedBy>
  <cp:revision>3</cp:revision>
  <dcterms:created xsi:type="dcterms:W3CDTF">2025-02-26T09:53:39Z</dcterms:created>
  <dcterms:modified xsi:type="dcterms:W3CDTF">2025-03-12T11:05:55Z</dcterms:modified>
</cp:coreProperties>
</file>